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xlsx" ContentType="application/vnd.openxmlformats-officedocument.spreadsheetml.sheet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36" r:id="rId16"/>
  </p:sldMasterIdLst>
  <p:notesMasterIdLst>
    <p:notesMasterId r:id="rId18"/>
  </p:notesMasterIdLst>
  <p:sldIdLst>
    <p:sldId id="256" r:id="rId20"/>
    <p:sldId id="257" r:id="rId21"/>
    <p:sldId id="258" r:id="rId22"/>
    <p:sldId id="259" r:id="rId23"/>
    <p:sldId id="262" r:id="rId24"/>
    <p:sldId id="260" r:id="rId25"/>
    <p:sldId id="261" r:id="rId26"/>
  </p:sldIdLst>
  <p:sldSz cx="9144000" cy="5143500"/>
  <p:notesSz cx="6858000" cy="9144000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1616" userDrawn="1">
          <p15:clr>
            <a:srgbClr val="A4A3A4"/>
          </p15:clr>
        </p15:guide>
        <p15:guide id="1" pos="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615247"/>
    <a:srgbClr val="A1968B"/>
    <a:srgbClr val="BDAB9D"/>
    <a:srgbClr val="C5B7AB"/>
    <a:srgbClr val="009ED6"/>
    <a:srgbClr val="0094C8"/>
    <a:srgbClr val="00ADEA"/>
    <a:srgbClr val="0DC0FF"/>
    <a:srgbClr val="00B0EE"/>
    <a:srgbClr val="CBCBC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vertBarState="maximized">
    <p:restoredLeft sz="34559" autoAdjust="0"/>
    <p:restoredTop sz="94637" autoAdjust="0"/>
  </p:normalViewPr>
  <p:slideViewPr>
    <p:cSldViewPr snapToGrid="0" snapToObjects="1">
      <p:cViewPr>
        <p:scale>
          <a:sx n="136" d="100"/>
          <a:sy n="136" d="100"/>
        </p:scale>
        <p:origin x="-72" y="-72"/>
      </p:cViewPr>
      <p:guideLst>
        <p:guide orient="horz" pos="1616"/>
        <p:guide pos="3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792" y="-84"/>
      </p:cViewPr>
      <p:guideLst>
        <p:guide orient="horz" pos="1616"/>
        <p:guide pos="344"/>
      </p:guideLst>
    </p:cSldViewPr>
  </p:notesViewPr>
  <p:gridSpacing cx="36004" cy="36004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6" Type="http://schemas.openxmlformats.org/officeDocument/2006/relationships/slideMaster" Target="slideMasters/slideMaster1.xml"></Relationship><Relationship Id="rId17" Type="http://schemas.openxmlformats.org/officeDocument/2006/relationships/theme" Target="theme/theme1.xml"></Relationship><Relationship Id="rId18" Type="http://schemas.openxmlformats.org/officeDocument/2006/relationships/notesMaster" Target="notesMasters/notesMaster1.xml"></Relationship><Relationship Id="rId20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2" Type="http://schemas.openxmlformats.org/officeDocument/2006/relationships/slide" Target="slides/slide3.xml"></Relationship><Relationship Id="rId23" Type="http://schemas.openxmlformats.org/officeDocument/2006/relationships/slide" Target="slides/slide4.xml"></Relationship><Relationship Id="rId24" Type="http://schemas.openxmlformats.org/officeDocument/2006/relationships/slide" Target="slides/slide5.xml"></Relationship><Relationship Id="rId25" Type="http://schemas.openxmlformats.org/officeDocument/2006/relationships/slide" Target="slides/slide6.xml"></Relationship><Relationship Id="rId26" Type="http://schemas.openxmlformats.org/officeDocument/2006/relationships/slide" Target="slides/slide7.xml"></Relationship><Relationship Id="rId27" Type="http://schemas.openxmlformats.org/officeDocument/2006/relationships/viewProps" Target="viewProps.xml"></Relationship><Relationship Id="rId28" Type="http://schemas.openxmlformats.org/officeDocument/2006/relationships/presProps" Target="presProps.xml"></Relationship></Relationships>
</file>

<file path=ppt/media/fImage10069111171529.png>
</file>

<file path=ppt/media/fImage10069111259748.png>
</file>

<file path=ppt/media/fImage10155891221310.png>
</file>

<file path=ppt/media/fImage10155891301001.png>
</file>

<file path=ppt/media/fImage1174031215524.png>
</file>

<file path=ppt/media/fImage1174031293149.png>
</file>

<file path=ppt/media/fImage2735071194327.png>
</file>

<file path=ppt/media/fImage273507127195.png>
</file>

<file path=ppt/media/fImage392681165069.png>
</file>

<file path=ppt/media/fImage392681244107.png>
</file>

<file path=ppt/media/fImage545441209950.png>
</file>

<file path=ppt/media/fImage545441285214.png>
</file>

<file path=ppt/media/fImage786851158018.png>
</file>

<file path=ppt/media/fImage786851234696.png>
</file>

<file path=ppt/media/fImage8400371182173.png>
</file>

<file path=ppt/media/fImage8400371267581.png>
</file>

<file path=ppt/media/image1.jpg>
</file>

<file path=ppt/media/image2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40F5D-7E70-4F1D-A171-57A68F29BE94}" type="datetimeFigureOut">
              <a:rPr lang="ko-KR" altLang="en-US" smtClean="0"/>
              <a:pPr/>
              <a:t>2014-10-24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FA01A-F65B-408B-A230-13818A6576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09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456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63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2889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8793" y="4710882"/>
            <a:ext cx="366712" cy="273844"/>
          </a:xfrm>
          <a:prstGeom prst="rect">
            <a:avLst/>
          </a:prstGeom>
        </p:spPr>
        <p:txBody>
          <a:bodyPr/>
          <a:lstStyle>
            <a:lvl1pPr algn="ctr">
              <a:defRPr sz="800">
                <a:solidFill>
                  <a:srgbClr val="5B4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3D97A665-E841-48D5-9127-9A27BB47EC91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19859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ctrTitle" hasCustomPrompt="1"/>
          </p:nvPr>
        </p:nvSpPr>
        <p:spPr>
          <a:xfrm>
            <a:off x="619901" y="1836676"/>
            <a:ext cx="6052747" cy="582311"/>
          </a:xfrm>
          <a:prstGeom prst="rect">
            <a:avLst/>
          </a:prstGeom>
          <a:ln>
            <a:noFill/>
          </a:ln>
          <a:effectLst/>
        </p:spPr>
        <p:txBody>
          <a:bodyPr anchor="b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>
              <a:defRPr sz="4000" b="1" baseline="0">
                <a:solidFill>
                  <a:srgbClr val="413327"/>
                </a:solidFill>
                <a:effectLst/>
                <a:latin typeface="Arial" pitchFamily="34" charset="0"/>
                <a:cs typeface="Arial" pitchFamily="34" charset="0"/>
              </a:defRPr>
            </a:lvl1pPr>
            <a:extLst/>
          </a:lstStyle>
          <a:p>
            <a:r>
              <a:rPr lang="en-US" dirty="0" smtClean="0"/>
              <a:t>1.</a:t>
            </a:r>
            <a:br>
              <a:rPr lang="en-US" dirty="0" smtClean="0"/>
            </a:br>
            <a:r>
              <a:rPr lang="en-US" dirty="0" smtClean="0"/>
              <a:t>TITLE TEXT HERE</a:t>
            </a:r>
            <a:endParaRPr lang="en-US" dirty="0"/>
          </a:p>
        </p:txBody>
      </p:sp>
      <p:sp>
        <p:nvSpPr>
          <p:cNvPr id="5" name="날짜 개체 틀 29"/>
          <p:cNvSpPr>
            <a:spLocks noGrp="1"/>
          </p:cNvSpPr>
          <p:nvPr>
            <p:ph type="dt" sz="half" idx="10"/>
          </p:nvPr>
        </p:nvSpPr>
        <p:spPr>
          <a:xfrm>
            <a:off x="6781885" y="4772667"/>
            <a:ext cx="1919288" cy="27503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02B134A-7ABB-4AA5-9877-BC1B245424D5}" type="datetime1">
              <a:rPr lang="en-US" altLang="ko-KR" smtClean="0"/>
              <a:pPr/>
              <a:t>10/24/2014</a:t>
            </a:fld>
            <a:endParaRPr lang="en-US" altLang="ko-KR"/>
          </a:p>
        </p:txBody>
      </p:sp>
      <p:sp>
        <p:nvSpPr>
          <p:cNvPr id="6" name="바닥글 개체 틀 18"/>
          <p:cNvSpPr>
            <a:spLocks noGrp="1"/>
          </p:cNvSpPr>
          <p:nvPr>
            <p:ph type="ftr" sz="quarter" idx="11"/>
          </p:nvPr>
        </p:nvSpPr>
        <p:spPr>
          <a:xfrm>
            <a:off x="4433974" y="4772667"/>
            <a:ext cx="2351087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altLang="ko-KR"/>
          </a:p>
        </p:txBody>
      </p:sp>
      <p:sp>
        <p:nvSpPr>
          <p:cNvPr id="13" name="부제목 2"/>
          <p:cNvSpPr>
            <a:spLocks noGrp="1"/>
          </p:cNvSpPr>
          <p:nvPr>
            <p:ph type="subTitle" idx="4294967295" hasCustomPrompt="1"/>
          </p:nvPr>
        </p:nvSpPr>
        <p:spPr>
          <a:xfrm>
            <a:off x="526566" y="2425457"/>
            <a:ext cx="5055972" cy="286259"/>
          </a:xfrm>
          <a:prstGeom prst="rect">
            <a:avLst/>
          </a:prstGeom>
        </p:spPr>
        <p:txBody>
          <a:bodyPr/>
          <a:lstStyle>
            <a:lvl1pPr marL="109537" indent="0">
              <a:buNone/>
              <a:defRPr b="1" baseline="0">
                <a:solidFill>
                  <a:srgbClr val="0070C0"/>
                </a:solidFill>
              </a:defRPr>
            </a:lvl1pPr>
          </a:lstStyle>
          <a:p>
            <a:r>
              <a:rPr lang="en-US" altLang="ko-KR" dirty="0" smtClean="0"/>
              <a:t>PROJECT NAME HERE</a:t>
            </a:r>
            <a:endParaRPr lang="ko-KR" altLang="en-US" dirty="0"/>
          </a:p>
        </p:txBody>
      </p:sp>
      <p:cxnSp>
        <p:nvCxnSpPr>
          <p:cNvPr id="15" name="직선 연결선 18"/>
          <p:cNvCxnSpPr>
            <a:cxnSpLocks noChangeShapeType="1"/>
          </p:cNvCxnSpPr>
          <p:nvPr userDrawn="1"/>
        </p:nvCxnSpPr>
        <p:spPr bwMode="auto">
          <a:xfrm flipH="1">
            <a:off x="639764" y="1111197"/>
            <a:ext cx="1393825" cy="0"/>
          </a:xfrm>
          <a:prstGeom prst="line">
            <a:avLst/>
          </a:prstGeom>
          <a:noFill/>
          <a:ln w="57150" algn="ctr">
            <a:solidFill>
              <a:srgbClr val="FCD90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직선 연결선 36"/>
          <p:cNvCxnSpPr>
            <a:cxnSpLocks noChangeShapeType="1"/>
          </p:cNvCxnSpPr>
          <p:nvPr userDrawn="1"/>
        </p:nvCxnSpPr>
        <p:spPr bwMode="auto">
          <a:xfrm>
            <a:off x="639763" y="2811953"/>
            <a:ext cx="6032884" cy="0"/>
          </a:xfrm>
          <a:prstGeom prst="line">
            <a:avLst/>
          </a:prstGeom>
          <a:noFill/>
          <a:ln w="19050" algn="ctr">
            <a:solidFill>
              <a:srgbClr val="05BEF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8793" y="4710882"/>
            <a:ext cx="366712" cy="273844"/>
          </a:xfrm>
          <a:prstGeom prst="rect">
            <a:avLst/>
          </a:prstGeom>
        </p:spPr>
        <p:txBody>
          <a:bodyPr/>
          <a:lstStyle>
            <a:lvl1pPr algn="ctr">
              <a:defRPr sz="800">
                <a:solidFill>
                  <a:srgbClr val="5B4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3D97A665-E841-48D5-9127-9A27BB47EC91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823075" y="4766489"/>
            <a:ext cx="1919288" cy="27503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B3B951CB-8A96-4A0E-B7AE-F387F0328695}" type="datetime1">
              <a:rPr lang="en-US" altLang="ko-KR" smtClean="0"/>
              <a:pPr/>
              <a:t>10/24/2014</a:t>
            </a:fld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475164" y="4766489"/>
            <a:ext cx="2351087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altLang="ko-KR"/>
          </a:p>
        </p:txBody>
      </p:sp>
      <p:sp>
        <p:nvSpPr>
          <p:cNvPr id="13" name="제목 3"/>
          <p:cNvSpPr txBox="1">
            <a:spLocks/>
          </p:cNvSpPr>
          <p:nvPr userDrawn="1"/>
        </p:nvSpPr>
        <p:spPr>
          <a:xfrm>
            <a:off x="1006676" y="125188"/>
            <a:ext cx="1666824" cy="393758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fontAlgn="base" latinLnBrk="1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Lucida Sans Unicode" pitchFamily="34" charset="0"/>
              </a:defRPr>
            </a:lvl9pPr>
            <a:extLst/>
          </a:lstStyle>
          <a:p>
            <a:endParaRPr lang="ko-KR" altLang="en-US" sz="1400" b="1" dirty="0">
              <a:solidFill>
                <a:srgbClr val="27354D"/>
              </a:solidFill>
            </a:endParaRP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319371" y="162447"/>
            <a:ext cx="534066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319371" y="511383"/>
            <a:ext cx="534066" cy="0"/>
          </a:xfrm>
          <a:prstGeom prst="line">
            <a:avLst/>
          </a:prstGeom>
          <a:ln w="19050">
            <a:solidFill>
              <a:srgbClr val="4C3C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3"/>
          <p:cNvSpPr>
            <a:spLocks noGrp="1"/>
          </p:cNvSpPr>
          <p:nvPr>
            <p:ph type="title" idx="4294967295"/>
          </p:nvPr>
        </p:nvSpPr>
        <p:spPr>
          <a:xfrm>
            <a:off x="930530" y="69959"/>
            <a:ext cx="7632700" cy="5203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>
                <a:solidFill>
                  <a:srgbClr val="4C3C2E"/>
                </a:solidFill>
              </a:defRPr>
            </a:lvl1pPr>
          </a:lstStyle>
          <a:p>
            <a:r>
              <a:rPr lang="ko-KR" altLang="en-US" dirty="0" smtClean="0"/>
              <a:t>3</a:t>
            </a:r>
            <a:r>
              <a:rPr lang="en-US" altLang="ko-KR" dirty="0" smtClean="0"/>
              <a:t>242342423</a:t>
            </a:r>
            <a:endParaRPr lang="ko-KR" altLang="en-US" dirty="0"/>
          </a:p>
        </p:txBody>
      </p:sp>
      <p:sp>
        <p:nvSpPr>
          <p:cNvPr id="25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8793" y="4710882"/>
            <a:ext cx="366712" cy="273844"/>
          </a:xfrm>
          <a:prstGeom prst="rect">
            <a:avLst/>
          </a:prstGeom>
        </p:spPr>
        <p:txBody>
          <a:bodyPr/>
          <a:lstStyle>
            <a:lvl1pPr algn="ctr">
              <a:defRPr sz="800">
                <a:solidFill>
                  <a:srgbClr val="9A897E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3D97A665-E841-48D5-9127-9A27BB47EC91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V="1">
            <a:off x="8495425" y="4621591"/>
            <a:ext cx="368488" cy="363135"/>
          </a:xfrm>
          <a:prstGeom prst="line">
            <a:avLst/>
          </a:prstGeom>
          <a:ln w="9525">
            <a:solidFill>
              <a:srgbClr val="9A89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09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47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655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43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012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1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59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146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6136B-B973-47BF-9CC0-B13D970AC460}" type="datetimeFigureOut">
              <a:rPr lang="ko-KR" altLang="en-US" smtClean="0"/>
              <a:t>2014-10-24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40BD7-D67D-4214-8CBA-4DFB331402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556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79" r:id="rId12"/>
    <p:sldLayoutId id="2147483677" r:id="rId13"/>
    <p:sldLayoutId id="2147483678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image" Target="../media/fImage786851158018.png"></Relationship><Relationship Id="rId2" Type="http://schemas.openxmlformats.org/officeDocument/2006/relationships/image" Target="../media/fImage392681165069.png"></Relationship><Relationship Id="rId3" Type="http://schemas.openxmlformats.org/officeDocument/2006/relationships/image" Target="../media/fImage10069111171529.png"></Relationship><Relationship Id="rId4" Type="http://schemas.openxmlformats.org/officeDocument/2006/relationships/image" Target="../media/fImage8400371182173.png"></Relationship><Relationship Id="rId5" Type="http://schemas.openxmlformats.org/officeDocument/2006/relationships/image" Target="../media/fImage2735071194327.png"></Relationship><Relationship Id="rId6" Type="http://schemas.openxmlformats.org/officeDocument/2006/relationships/image" Target="../media/fImage545441209950.png"></Relationship><Relationship Id="rId7" Type="http://schemas.openxmlformats.org/officeDocument/2006/relationships/image" Target="../media/fImage1174031215524.png"></Relationship><Relationship Id="rId8" Type="http://schemas.openxmlformats.org/officeDocument/2006/relationships/image" Target="../media/fImage10155891221310.png"></Relationship><Relationship Id="rId9" Type="http://schemas.openxmlformats.org/officeDocument/2006/relationships/slideLayout" Target="../slideLayouts/slideLayout13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fImage786851234696.png"></Relationship><Relationship Id="rId4" Type="http://schemas.openxmlformats.org/officeDocument/2006/relationships/image" Target="../media/fImage392681244107.png"></Relationship><Relationship Id="rId5" Type="http://schemas.openxmlformats.org/officeDocument/2006/relationships/image" Target="../media/fImage10069111259748.png"></Relationship><Relationship Id="rId6" Type="http://schemas.openxmlformats.org/officeDocument/2006/relationships/image" Target="../media/fImage8400371267581.png"></Relationship><Relationship Id="rId7" Type="http://schemas.openxmlformats.org/officeDocument/2006/relationships/image" Target="../media/fImage273507127195.png"></Relationship><Relationship Id="rId8" Type="http://schemas.openxmlformats.org/officeDocument/2006/relationships/image" Target="../media/fImage545441285214.png"></Relationship><Relationship Id="rId9" Type="http://schemas.openxmlformats.org/officeDocument/2006/relationships/image" Target="../media/fImage1174031293149.png"></Relationship><Relationship Id="rId10" Type="http://schemas.openxmlformats.org/officeDocument/2006/relationships/image" Target="../media/fImage10155891301001.png"></Relationship><Relationship Id="rId11" Type="http://schemas.openxmlformats.org/officeDocument/2006/relationships/slideLayout" Target="../slideLayouts/slideLayout14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image2.jpeg"></Relationship><Relationship Id="rId3" Type="http://schemas.openxmlformats.org/officeDocument/2006/relationships/hyperlink" Target="https://github.com/devduck09/cafe-app" TargetMode="External"></Relationship><Relationship Id="rId4" Type="http://schemas.openxmlformats.org/officeDocument/2006/relationships/hyperlink" Target="https://github.com/devduck09/cafe-app" TargetMode="External"></Relationship><Relationship Id="rId5" Type="http://schemas.openxmlformats.org/officeDocument/2006/relationships/hyperlink" Target="https://github.com/devduck09/cafe-app" TargetMode="External"></Relationship><Relationship Id="rId6" Type="http://schemas.openxmlformats.org/officeDocument/2006/relationships/slideLayout" Target="../slideLayouts/slideLayout14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4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 bwMode="auto">
          <a:xfrm>
            <a:off x="489585" y="4876800"/>
            <a:ext cx="2425700" cy="0"/>
          </a:xfrm>
          <a:prstGeom prst="line">
            <a:avLst/>
          </a:prstGeom>
          <a:noFill/>
          <a:ln w="19050" cap="flat" cmpd="sng" algn="ctr">
            <a:solidFill>
              <a:srgbClr val="9A897E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직선 연결선 21"/>
          <p:cNvCxnSpPr/>
          <p:nvPr/>
        </p:nvCxnSpPr>
        <p:spPr bwMode="auto">
          <a:xfrm>
            <a:off x="489585" y="3851275"/>
            <a:ext cx="2425700" cy="0"/>
          </a:xfrm>
          <a:prstGeom prst="line">
            <a:avLst/>
          </a:prstGeom>
          <a:noFill/>
          <a:ln w="19050" cap="flat" cmpd="sng" algn="ctr">
            <a:solidFill>
              <a:srgbClr val="9A897E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514985" y="3863340"/>
            <a:ext cx="9023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1pPr>
            <a:lvl2pPr marL="742950" indent="-285750" latinLnBrk="0" lvl="1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2pPr>
            <a:lvl3pPr marL="1143000" indent="-228600" latinLnBrk="0" lvl="2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3pPr>
            <a:lvl4pPr marL="1600200" indent="-228600" latinLnBrk="0" lvl="3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4pPr>
            <a:lvl5pPr marL="2057400" indent="-228600" latinLnBrk="0" lvl="4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9pPr>
          </a:lstStyle>
          <a:p>
            <a:pPr marL="0" indent="0" eaLnBrk="1" latinLnBrk="1" hangingPunct="1">
              <a:buFontTx/>
              <a:buNone/>
            </a:pP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Heewon</a:t>
            </a: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Jeong</a:t>
            </a:r>
            <a:endParaRPr lang="ko-KR" altLang="en-US" sz="800" b="1">
              <a:solidFill>
                <a:srgbClr val="413327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24" name="Text Box 20"/>
          <p:cNvSpPr txBox="1">
            <a:spLocks noChangeArrowheads="1"/>
          </p:cNvSpPr>
          <p:nvPr/>
        </p:nvSpPr>
        <p:spPr bwMode="auto">
          <a:xfrm>
            <a:off x="514985" y="4065270"/>
            <a:ext cx="1687830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Flutter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App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Development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Team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25" name="Text Box 20"/>
          <p:cNvSpPr txBox="1">
            <a:spLocks noChangeArrowheads="1"/>
          </p:cNvSpPr>
          <p:nvPr/>
        </p:nvSpPr>
        <p:spPr bwMode="auto">
          <a:xfrm>
            <a:off x="514985" y="4262120"/>
            <a:ext cx="575945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en-US" sz="800" b="1" dirty="0" smtClean="0">
                <a:solidFill>
                  <a:srgbClr val="5B4837"/>
                </a:solidFill>
                <a:latin typeface="Arial" pitchFamily="34" charset="0"/>
                <a:ea typeface="나눔고딕" pitchFamily="50" charset="-127"/>
                <a:cs typeface="Arial" pitchFamily="34" charset="0"/>
              </a:rPr>
              <a:t>Email    </a:t>
            </a:r>
            <a:endParaRPr lang="en-US" altLang="en-US" sz="800" b="1" dirty="0">
              <a:solidFill>
                <a:srgbClr val="5B4837"/>
              </a:solidFill>
              <a:latin typeface="Arial" pitchFamily="34" charset="0"/>
              <a:ea typeface="나눔고딕" pitchFamily="50" charset="-127"/>
              <a:cs typeface="Arial" pitchFamily="34" charset="0"/>
            </a:endParaRPr>
          </a:p>
        </p:txBody>
      </p:sp>
      <p:sp>
        <p:nvSpPr>
          <p:cNvPr id="26" name="Text Box 20"/>
          <p:cNvSpPr txBox="1">
            <a:spLocks noChangeArrowheads="1"/>
          </p:cNvSpPr>
          <p:nvPr/>
        </p:nvSpPr>
        <p:spPr bwMode="auto">
          <a:xfrm>
            <a:off x="514985" y="4464685"/>
            <a:ext cx="539115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en-US" sz="800" b="1" dirty="0" smtClean="0">
                <a:solidFill>
                  <a:srgbClr val="5B4837"/>
                </a:solidFill>
                <a:latin typeface="Arial" pitchFamily="34" charset="0"/>
                <a:ea typeface="나눔고딕" pitchFamily="50" charset="-127"/>
                <a:cs typeface="Arial" pitchFamily="34" charset="0"/>
              </a:rPr>
              <a:t>Mobile </a:t>
            </a:r>
            <a:endParaRPr lang="en-US" altLang="en-US" sz="800" b="1" dirty="0">
              <a:solidFill>
                <a:srgbClr val="5B4837"/>
              </a:solidFill>
              <a:latin typeface="Arial" pitchFamily="34" charset="0"/>
              <a:ea typeface="나눔고딕" pitchFamily="50" charset="-127"/>
              <a:cs typeface="Arial" pitchFamily="34" charset="0"/>
            </a:endParaRP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514985" y="4667250"/>
            <a:ext cx="505460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en-US" sz="800" b="1" dirty="0" smtClean="0">
                <a:solidFill>
                  <a:srgbClr val="5B4837"/>
                </a:solidFill>
                <a:latin typeface="Arial" pitchFamily="34" charset="0"/>
                <a:ea typeface="나눔고딕" pitchFamily="50" charset="-127"/>
                <a:cs typeface="Arial" pitchFamily="34" charset="0"/>
              </a:rPr>
              <a:t>Office </a:t>
            </a:r>
            <a:endParaRPr lang="en-US" altLang="en-US" sz="800" b="1" dirty="0">
              <a:solidFill>
                <a:srgbClr val="5B4837"/>
              </a:solidFill>
              <a:latin typeface="Arial" pitchFamily="34" charset="0"/>
              <a:ea typeface="나눔고딕" pitchFamily="50" charset="-127"/>
              <a:cs typeface="Arial" pitchFamily="34" charset="0"/>
            </a:endParaRPr>
          </a:p>
        </p:txBody>
      </p:sp>
      <p:sp>
        <p:nvSpPr>
          <p:cNvPr id="28" name="Text Box 20"/>
          <p:cNvSpPr txBox="1">
            <a:spLocks noChangeArrowheads="1"/>
          </p:cNvSpPr>
          <p:nvPr/>
        </p:nvSpPr>
        <p:spPr bwMode="auto">
          <a:xfrm>
            <a:off x="974090" y="4266565"/>
            <a:ext cx="1198245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tccmd52@gmail.com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29" name="Text Box 20"/>
          <p:cNvSpPr txBox="1">
            <a:spLocks noChangeArrowheads="1"/>
          </p:cNvSpPr>
          <p:nvPr/>
        </p:nvSpPr>
        <p:spPr bwMode="auto">
          <a:xfrm>
            <a:off x="974090" y="4463415"/>
            <a:ext cx="862330" cy="215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010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5480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4215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90855" y="4068445"/>
            <a:ext cx="2424430" cy="0"/>
          </a:xfrm>
          <a:prstGeom prst="line">
            <a:avLst/>
          </a:prstGeom>
          <a:ln>
            <a:solidFill>
              <a:srgbClr val="9A897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490855" y="4268470"/>
            <a:ext cx="2424430" cy="0"/>
          </a:xfrm>
          <a:prstGeom prst="line">
            <a:avLst/>
          </a:prstGeom>
          <a:ln>
            <a:solidFill>
              <a:srgbClr val="9A897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490855" y="4469130"/>
            <a:ext cx="2424430" cy="0"/>
          </a:xfrm>
          <a:prstGeom prst="line">
            <a:avLst/>
          </a:prstGeom>
          <a:ln>
            <a:solidFill>
              <a:srgbClr val="9A897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490855" y="4669155"/>
            <a:ext cx="2424430" cy="0"/>
          </a:xfrm>
          <a:prstGeom prst="line">
            <a:avLst/>
          </a:prstGeom>
          <a:ln>
            <a:solidFill>
              <a:srgbClr val="9A897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480695" y="579120"/>
            <a:ext cx="8188960" cy="2373630"/>
          </a:xfrm>
          <a:prstGeom prst="rect">
            <a:avLst/>
          </a:prstGeom>
          <a:noFill/>
          <a:ln w="57150" cmpd="sng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제목 1"/>
          <p:cNvSpPr txBox="1">
            <a:spLocks/>
          </p:cNvSpPr>
          <p:nvPr/>
        </p:nvSpPr>
        <p:spPr>
          <a:xfrm>
            <a:off x="725805" y="788670"/>
            <a:ext cx="6978015" cy="1466850"/>
          </a:xfrm>
          <a:prstGeom prst="rect"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1">
                <a:solidFill>
                  <a:srgbClr val="0070C0"/>
                </a:solidFill>
                <a:latin typeface="Arial" charset="0"/>
                <a:ea typeface="굴림" charset="0"/>
                <a:cs typeface="+mn-cs"/>
              </a:rPr>
              <a:t>FLUTTER</a:t>
            </a:r>
            <a:endParaRPr lang="ko-KR" altLang="en-US" sz="3200" b="1">
              <a:solidFill>
                <a:srgbClr val="0070C0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1">
                <a:solidFill>
                  <a:srgbClr val="0070C0"/>
                </a:solidFill>
                <a:latin typeface="Arial" charset="0"/>
                <a:ea typeface="굴림" charset="0"/>
                <a:cs typeface="+mn-cs"/>
              </a:rPr>
              <a:t>PROJECT</a:t>
            </a:r>
            <a:r>
              <a:rPr lang="en-US" altLang="ko-KR" sz="3200" b="1">
                <a:solidFill>
                  <a:srgbClr val="0070C0"/>
                </a:solidFill>
                <a:latin typeface="Arial" charset="0"/>
              </a:rPr>
              <a:t> </a:t>
            </a:r>
            <a:endParaRPr lang="ko-KR" altLang="en-US" sz="3200" b="1">
              <a:solidFill>
                <a:srgbClr val="0070C0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1">
                <a:solidFill>
                  <a:srgbClr val="0070C0"/>
                </a:solidFill>
                <a:latin typeface="Arial" charset="0"/>
                <a:ea typeface="굴림" charset="0"/>
                <a:cs typeface="+mn-cs"/>
              </a:rPr>
              <a:t>PORTFOLIO</a:t>
            </a:r>
            <a:r>
              <a:rPr lang="en-US" altLang="ko-KR" sz="3200" b="1">
                <a:solidFill>
                  <a:srgbClr val="0070C0"/>
                </a:solidFill>
                <a:latin typeface="Arial" charset="0"/>
              </a:rPr>
              <a:t> </a:t>
            </a:r>
            <a:endParaRPr lang="ko-KR" altLang="en-US" sz="3200" b="1">
              <a:solidFill>
                <a:srgbClr val="0070C0"/>
              </a:solidFill>
              <a:latin typeface="Arial" charset="0"/>
            </a:endParaRPr>
          </a:p>
        </p:txBody>
      </p:sp>
      <p:sp>
        <p:nvSpPr>
          <p:cNvPr id="41" name="부제목 2"/>
          <p:cNvSpPr txBox="1">
            <a:spLocks/>
          </p:cNvSpPr>
          <p:nvPr/>
        </p:nvSpPr>
        <p:spPr bwMode="auto">
          <a:xfrm>
            <a:off x="604520" y="2374265"/>
            <a:ext cx="4107180" cy="270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0922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ANDROID</a:t>
            </a:r>
            <a:r>
              <a:rPr lang="en-US" altLang="ko-KR" sz="16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 IOS FIREBASE</a:t>
            </a:r>
            <a:endParaRPr lang="ko-KR" altLang="en-US" sz="1600" b="1">
              <a:solidFill>
                <a:srgbClr val="00B0F0"/>
              </a:solidFill>
              <a:latin typeface="Arial" charset="0"/>
            </a:endParaRPr>
          </a:p>
        </p:txBody>
      </p:sp>
      <p:cxnSp>
        <p:nvCxnSpPr>
          <p:cNvPr id="50" name="직선 연결선 18"/>
          <p:cNvCxnSpPr>
            <a:cxnSpLocks noChangeShapeType="1"/>
          </p:cNvCxnSpPr>
          <p:nvPr/>
        </p:nvCxnSpPr>
        <p:spPr bwMode="auto">
          <a:xfrm flipH="1">
            <a:off x="214630" y="271780"/>
            <a:ext cx="596265" cy="0"/>
          </a:xfrm>
          <a:prstGeom prst="line">
            <a:avLst/>
          </a:prstGeom>
          <a:noFill/>
          <a:ln w="57150" algn="ctr">
            <a:solidFill>
              <a:srgbClr val="FCD90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64526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 bwMode="auto">
          <a:xfrm>
            <a:off x="313690" y="1452880"/>
            <a:ext cx="6306185" cy="0"/>
          </a:xfrm>
          <a:prstGeom prst="line">
            <a:avLst/>
          </a:prstGeom>
          <a:noFill/>
          <a:ln w="1905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제목 1"/>
          <p:cNvSpPr txBox="1">
            <a:spLocks/>
          </p:cNvSpPr>
          <p:nvPr/>
        </p:nvSpPr>
        <p:spPr>
          <a:xfrm>
            <a:off x="5290820" y="1452880"/>
            <a:ext cx="2044700" cy="582295"/>
          </a:xfrm>
          <a:prstGeom prst="rect">
            <a:avLst/>
          </a:prstGeom>
        </p:spPr>
        <p:txBody>
          <a:bodyPr wrap="square" lIns="91440" tIns="45720" rIns="91440" bIns="45720" anchor="t"/>
          <a:lstStyle/>
          <a:p>
            <a:pPr marL="0" indent="0" algn="l" defTabSz="91440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1" dirty="0" smtClean="0">
                <a:solidFill>
                  <a:srgbClr val="0070C0"/>
                </a:solidFill>
                <a:latin typeface="Arial" charset="0"/>
              </a:rPr>
              <a:t>INDEX</a:t>
            </a:r>
            <a:endParaRPr lang="ko-KR" altLang="en-US" sz="3200" b="1" dirty="0" smtClean="0">
              <a:latin typeface="Arial" charset="0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5665470" y="2163445"/>
            <a:ext cx="3296285" cy="274320"/>
          </a:xfrm>
          <a:prstGeom prst="rect">
            <a:avLst/>
          </a:prstGeom>
          <a:ln>
            <a:noFill/>
          </a:ln>
          <a:effectLst/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>
                <a:solidFill>
                  <a:srgbClr val="8F7C71"/>
                </a:solidFill>
                <a:latin typeface="Arial" charset="0"/>
                <a:ea typeface="굴림" charset="0"/>
                <a:cs typeface="+mn-cs"/>
              </a:rPr>
              <a:t>01</a:t>
            </a:r>
            <a:r>
              <a:rPr lang="en-US" altLang="ko-KR" sz="1200">
                <a:solidFill>
                  <a:srgbClr val="8F7C71"/>
                </a:solidFill>
                <a:latin typeface="Arial" charset="0"/>
              </a:rPr>
              <a:t> /  </a:t>
            </a:r>
            <a:r>
              <a:rPr lang="en-US" altLang="ko-KR" sz="1200">
                <a:solidFill>
                  <a:srgbClr val="8F7C71"/>
                </a:solidFill>
                <a:latin typeface="Arial" charset="0"/>
              </a:rPr>
              <a:t>FLUTTER PROJECT</a:t>
            </a:r>
            <a:endParaRPr lang="ko-KR" altLang="en-US" sz="1200">
              <a:solidFill>
                <a:srgbClr val="8F7C71"/>
              </a:solidFill>
              <a:latin typeface="Arial" charset="0"/>
            </a:endParaRPr>
          </a:p>
        </p:txBody>
      </p:sp>
      <p:cxnSp>
        <p:nvCxnSpPr>
          <p:cNvPr id="24" name="직선 연결선 18"/>
          <p:cNvCxnSpPr>
            <a:cxnSpLocks noChangeShapeType="1"/>
          </p:cNvCxnSpPr>
          <p:nvPr/>
        </p:nvCxnSpPr>
        <p:spPr bwMode="auto">
          <a:xfrm flipH="1">
            <a:off x="214630" y="271780"/>
            <a:ext cx="596265" cy="0"/>
          </a:xfrm>
          <a:prstGeom prst="line">
            <a:avLst/>
          </a:prstGeom>
          <a:noFill/>
          <a:ln w="57150" algn="ctr">
            <a:solidFill>
              <a:srgbClr val="FCD90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62560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9760" y="1836420"/>
            <a:ext cx="6053455" cy="58293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1.</a:t>
            </a:r>
            <a:br>
              <a:rPr lang="en-US" altLang="ko-KR" dirty="0" smtClean="0"/>
            </a:br>
            <a:r>
              <a:rPr lang="en-US" altLang="ko-KR" dirty="0" smtClean="0"/>
              <a:t>PROJECT </a:t>
            </a:r>
            <a:r>
              <a:rPr lang="en-US" altLang="ko-KR" dirty="0"/>
              <a:t>SUMMARY</a:t>
            </a:r>
            <a:endParaRPr lang="ko-KR" altLang="en-US" dirty="0"/>
          </a:p>
        </p:txBody>
      </p:sp>
      <p:pic>
        <p:nvPicPr>
          <p:cNvPr id="3" name="그림 1" descr="/Users/tccmd/Library/Group Containers/L48J367XN4.com.infraware.PolarisOffice/EngineTemp/63434/fImage786851158018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0395" y="3023870"/>
            <a:ext cx="1104900" cy="1967864"/>
          </a:xfrm>
          <a:prstGeom prst="rect"/>
          <a:noFill/>
        </p:spPr>
      </p:pic>
      <p:pic>
        <p:nvPicPr>
          <p:cNvPr id="4" name="그림 2" descr="/Users/tccmd/Library/Group Containers/L48J367XN4.com.infraware.PolarisOffice/EngineTemp/63434/fImage3926811650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95755" y="3023870"/>
            <a:ext cx="1104900" cy="1967864"/>
          </a:xfrm>
          <a:prstGeom prst="rect"/>
          <a:noFill/>
        </p:spPr>
      </p:pic>
      <p:pic>
        <p:nvPicPr>
          <p:cNvPr id="5" name="그림 3" descr="/Users/tccmd/Library/Group Containers/L48J367XN4.com.infraware.PolarisOffice/EngineTemp/63434/fImage1006911117152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571750" y="3023870"/>
            <a:ext cx="1104900" cy="1967864"/>
          </a:xfrm>
          <a:prstGeom prst="rect"/>
          <a:noFill/>
        </p:spPr>
      </p:pic>
      <p:pic>
        <p:nvPicPr>
          <p:cNvPr id="6" name="그림 4" descr="/Users/tccmd/Library/Group Containers/L48J367XN4.com.infraware.PolarisOffice/EngineTemp/63434/fImage840037118217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47110" y="3023870"/>
            <a:ext cx="1104900" cy="1967864"/>
          </a:xfrm>
          <a:prstGeom prst="rect"/>
          <a:noFill/>
        </p:spPr>
      </p:pic>
      <p:pic>
        <p:nvPicPr>
          <p:cNvPr id="7" name="그림 5" descr="/Users/tccmd/Library/Group Containers/L48J367XN4.com.infraware.PolarisOffice/EngineTemp/63434/fImage273507119432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522470" y="3023870"/>
            <a:ext cx="1104900" cy="1967864"/>
          </a:xfrm>
          <a:prstGeom prst="rect"/>
          <a:noFill/>
        </p:spPr>
      </p:pic>
      <p:pic>
        <p:nvPicPr>
          <p:cNvPr id="8" name="그림 6" descr="/Users/tccmd/Library/Group Containers/L48J367XN4.com.infraware.PolarisOffice/EngineTemp/63434/fImage545441209950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497830" y="3023870"/>
            <a:ext cx="1104900" cy="1967864"/>
          </a:xfrm>
          <a:prstGeom prst="rect"/>
          <a:noFill/>
        </p:spPr>
      </p:pic>
      <p:pic>
        <p:nvPicPr>
          <p:cNvPr id="9" name="그림 7" descr="/Users/tccmd/Library/Group Containers/L48J367XN4.com.infraware.PolarisOffice/EngineTemp/63434/fImage117403121552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73190" y="3023870"/>
            <a:ext cx="1104900" cy="1967864"/>
          </a:xfrm>
          <a:prstGeom prst="rect"/>
          <a:noFill/>
        </p:spPr>
      </p:pic>
      <p:pic>
        <p:nvPicPr>
          <p:cNvPr id="10" name="그림 8" descr="/Users/tccmd/Library/Group Containers/L48J367XN4.com.infraware.PolarisOffice/EngineTemp/63434/fImage10155891221310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439660" y="3024505"/>
            <a:ext cx="1104900" cy="1967864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319243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>
            <a:spLocks/>
          </p:cNvSpPr>
          <p:nvPr/>
        </p:nvSpPr>
        <p:spPr>
          <a:xfrm>
            <a:off x="565150" y="1410335"/>
            <a:ext cx="2918460" cy="3240405"/>
          </a:xfrm>
          <a:prstGeom prst="roundRect">
            <a:avLst>
              <a:gd name="adj" fmla="val 2528"/>
            </a:avLst>
          </a:prstGeom>
          <a:pattFill prst="wdDnDiag">
            <a:fgClr>
              <a:srgbClr val="05BEFF"/>
            </a:fgClr>
            <a:bgClr>
              <a:srgbClr val="00B0EE"/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tIns="71755" rIns="215900" bIns="45720" numCol="1" vert="horz" anchor="ctr">
            <a:noAutofit/>
          </a:bodyPr>
          <a:lstStyle/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3D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공간을 제공하는 카페와 고객의 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중간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역할을 하는 앱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입니다.</a:t>
            </a: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로그인,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회원가입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- 파이어베이스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auth와,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DB인 Firestore를 이용해서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로그인과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회원가입 기능을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구현했습니다.</a:t>
            </a: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위치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</a:rPr>
              <a:t> 기능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- 가까운 카페를 탐색할 수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있습니다.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endParaRPr lang="ko-KR" altLang="en-US" sz="1200">
              <a:solidFill>
                <a:srgbClr val="FFFFFF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그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외의 기능들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-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Firebase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storage,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필터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기능,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로컬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푸시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알림,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토스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페이먼츠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결제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등</a:t>
            </a: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Arial" charset="0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Arial" charset="0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Arial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8855" y="4711065"/>
            <a:ext cx="366395" cy="273685"/>
          </a:xfrm>
        </p:spPr>
        <p:txBody>
          <a:bodyPr/>
          <a:lstStyle/>
          <a:p>
            <a:fld id="{3D97A665-E841-48D5-9127-9A27BB47EC91}" type="slidenum">
              <a:rPr lang="en-US" altLang="ko-KR" smtClean="0"/>
              <a:pPr/>
              <a:t>4</a:t>
            </a:fld>
            <a:endParaRPr lang="en-US" altLang="ko-KR" dirty="0"/>
          </a:p>
        </p:txBody>
      </p:sp>
      <p:sp>
        <p:nvSpPr>
          <p:cNvPr id="4" name="제목 3"/>
          <p:cNvSpPr txBox="1">
            <a:spLocks/>
          </p:cNvSpPr>
          <p:nvPr/>
        </p:nvSpPr>
        <p:spPr>
          <a:xfrm>
            <a:off x="245110" y="69850"/>
            <a:ext cx="495300" cy="520065"/>
          </a:xfrm>
          <a:prstGeom prst="rect">
            <a:avLst/>
          </a:prstGeom>
        </p:spPr>
        <p:txBody>
          <a:bodyPr wrap="square" lIns="91440" tIns="45720" rIns="91440" bIns="45720" anchor="ctr"/>
          <a:lstStyle/>
          <a:p>
            <a:pPr marL="0" indent="0" algn="l" defTabSz="91440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dirty="0" smtClean="0">
                <a:solidFill>
                  <a:srgbClr val="4C3C2E"/>
                </a:solidFill>
                <a:latin typeface="Arial" charset="0"/>
              </a:rPr>
              <a:t>01</a:t>
            </a:r>
            <a:endParaRPr lang="ko-KR" altLang="en-US" sz="1600" dirty="0" smtClean="0">
              <a:latin typeface="Arial" charset="0"/>
            </a:endParaRPr>
          </a:p>
        </p:txBody>
      </p:sp>
      <p:sp>
        <p:nvSpPr>
          <p:cNvPr id="7" name="내용 개체 틀 1"/>
          <p:cNvSpPr txBox="1">
            <a:spLocks/>
          </p:cNvSpPr>
          <p:nvPr/>
        </p:nvSpPr>
        <p:spPr bwMode="auto">
          <a:xfrm>
            <a:off x="457835" y="892175"/>
            <a:ext cx="3235325" cy="359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l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 앱 설명</a:t>
            </a:r>
            <a:endParaRPr lang="ko-KR" altLang="en-US" sz="1400" b="1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64970" y="4265295"/>
            <a:ext cx="1734185" cy="24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Lorem</a:t>
            </a:r>
            <a:r>
              <a:rPr lang="en-US" altLang="ko-KR" sz="1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ipsum dolor sit </a:t>
            </a:r>
            <a:r>
              <a:rPr lang="en-US" altLang="ko-KR" sz="1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amet.</a:t>
            </a:r>
            <a:endParaRPr lang="ko-KR" altLang="ko-KR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제목 1"/>
          <p:cNvSpPr>
            <a:spLocks noGrp="1"/>
          </p:cNvSpPr>
          <p:nvPr>
            <p:ph type="title" idx="4294967295"/>
          </p:nvPr>
        </p:nvSpPr>
        <p:spPr>
          <a:xfrm>
            <a:off x="908050" y="68580"/>
            <a:ext cx="7632700" cy="5200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sz="1800" b="1" dirty="0" smtClean="0">
                <a:solidFill>
                  <a:srgbClr val="615247"/>
                </a:solidFill>
              </a:rPr>
              <a:t>PROJECT SUMMARY</a:t>
            </a:r>
            <a:endParaRPr lang="ko-KR" altLang="en-US" sz="1800" b="1" dirty="0">
              <a:solidFill>
                <a:srgbClr val="615247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544830" y="1089025"/>
            <a:ext cx="74295" cy="74295"/>
          </a:xfrm>
          <a:prstGeom prst="ellipse">
            <a:avLst/>
          </a:prstGeom>
          <a:ln w="28575" cmpd="sng">
            <a:solidFill>
              <a:srgbClr val="00B0F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5715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6" name="그림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96385" y="998855"/>
            <a:ext cx="1104900" cy="1967865"/>
          </a:xfrm>
          <a:prstGeom prst="rect"/>
          <a:noFill/>
        </p:spPr>
      </p:pic>
      <p:pic>
        <p:nvPicPr>
          <p:cNvPr id="17" name="그림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071745" y="998855"/>
            <a:ext cx="1104900" cy="1967865"/>
          </a:xfrm>
          <a:prstGeom prst="rect"/>
          <a:noFill/>
        </p:spPr>
      </p:pic>
      <p:pic>
        <p:nvPicPr>
          <p:cNvPr id="18" name="그림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47740" y="998855"/>
            <a:ext cx="1104900" cy="1967865"/>
          </a:xfrm>
          <a:prstGeom prst="rect"/>
          <a:noFill/>
        </p:spPr>
      </p:pic>
      <p:pic>
        <p:nvPicPr>
          <p:cNvPr id="19" name="그림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023100" y="998855"/>
            <a:ext cx="1104900" cy="1967865"/>
          </a:xfrm>
          <a:prstGeom prst="rect"/>
          <a:noFill/>
        </p:spPr>
      </p:pic>
      <p:pic>
        <p:nvPicPr>
          <p:cNvPr id="20" name="그림 1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01465" y="2954655"/>
            <a:ext cx="1104900" cy="1967865"/>
          </a:xfrm>
          <a:prstGeom prst="rect"/>
          <a:noFill/>
        </p:spPr>
      </p:pic>
      <p:pic>
        <p:nvPicPr>
          <p:cNvPr id="21" name="그림 1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076825" y="2954655"/>
            <a:ext cx="1104900" cy="1967865"/>
          </a:xfrm>
          <a:prstGeom prst="rect"/>
          <a:noFill/>
        </p:spPr>
      </p:pic>
      <p:pic>
        <p:nvPicPr>
          <p:cNvPr id="22" name="그림 1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52185" y="2954655"/>
            <a:ext cx="1104900" cy="1967865"/>
          </a:xfrm>
          <a:prstGeom prst="rect"/>
          <a:noFill/>
        </p:spPr>
      </p:pic>
      <p:pic>
        <p:nvPicPr>
          <p:cNvPr id="23" name="그림 16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018655" y="2955290"/>
            <a:ext cx="1104900" cy="196786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965538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 0"/>
          <p:cNvSpPr>
            <a:spLocks/>
          </p:cNvSpPr>
          <p:nvPr/>
        </p:nvSpPr>
        <p:spPr>
          <a:xfrm rot="0">
            <a:off x="565150" y="1410335"/>
            <a:ext cx="2917825" cy="3239770"/>
          </a:xfrm>
          <a:prstGeom prst="roundRect">
            <a:avLst>
              <a:gd name="adj" fmla="val 2528"/>
            </a:avLst>
          </a:prstGeom>
          <a:pattFill prst="wdDnDiag">
            <a:fgClr>
              <a:srgbClr val="05BEFF"/>
            </a:fgClr>
            <a:bgClr>
              <a:srgbClr val="00B0EE"/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tIns="71755" rIns="215900" bIns="45720" numCol="1" vert="horz" anchor="ctr">
            <a:noAutofit/>
          </a:bodyPr>
          <a:lstStyle/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파이어베이스의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DB인 Firestore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쿼리를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사용했습니다. </a:t>
            </a:r>
            <a:endParaRPr lang="ko-KR" altLang="en-US" sz="1200">
              <a:solidFill>
                <a:srgbClr val="FFFFFF"/>
              </a:solidFill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프로바이더를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이용한 상태관리를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합니다.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</a:t>
            </a:r>
            <a:endParaRPr lang="ko-KR" altLang="en-US" sz="1200">
              <a:solidFill>
                <a:srgbClr val="FFFFFF"/>
              </a:solidFill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REST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</a:rPr>
              <a:t> API로 토스 페이먼츠 결제를 </a:t>
            </a:r>
            <a:r>
              <a:rPr lang="en-US" altLang="ko-KR" sz="1200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승인합니다.</a:t>
            </a:r>
            <a:endParaRPr lang="ko-KR" altLang="en-US" sz="1200"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>
                <a:latin typeface="Arial" charset="0"/>
                <a:ea typeface="굴림" charset="0"/>
                <a:cs typeface="+mn-cs"/>
              </a:rPr>
              <a:t>.env</a:t>
            </a:r>
            <a:r>
              <a:rPr lang="ko-KR" altLang="en-US" sz="1200">
                <a:latin typeface="Arial" charset="0"/>
              </a:rPr>
              <a:t> 파일로 api key를 관리합니다.</a:t>
            </a:r>
            <a:r>
              <a:rPr lang="ko-KR" altLang="en-US" sz="1200">
                <a:latin typeface="Arial" charset="0"/>
              </a:rPr>
              <a:t> </a:t>
            </a:r>
            <a:endParaRPr lang="ko-KR" altLang="en-US" sz="1200">
              <a:latin typeface="Arial" charset="0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>
                <a:latin typeface="Arial" charset="0"/>
                <a:ea typeface="굴림" charset="0"/>
                <a:cs typeface="+mn-cs"/>
              </a:rPr>
              <a:t>theme,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Widget, flutter_screenutil 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라이브러리를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적극 활용해서 중복 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코드를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줄이고 디자인, 컴포넌트를 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관리합니다.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</a:t>
            </a:r>
            <a:endParaRPr lang="ko-KR" altLang="en-US" sz="1200">
              <a:latin typeface="Arial" charset="0"/>
              <a:ea typeface="굴림" charset="0"/>
              <a:cs typeface="+mn-cs"/>
            </a:endParaRPr>
          </a:p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>
                <a:latin typeface="Arial" charset="0"/>
                <a:ea typeface="굴림" charset="0"/>
                <a:cs typeface="+mn-cs"/>
              </a:rPr>
              <a:t>다양한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Flutter의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위젯들에 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익숙해졌습니다.</a:t>
            </a:r>
            <a:r>
              <a:rPr lang="ko-KR" altLang="en-US" sz="1200">
                <a:latin typeface="Arial" charset="0"/>
                <a:ea typeface="굴림" charset="0"/>
                <a:cs typeface="+mn-cs"/>
              </a:rPr>
              <a:t> </a:t>
            </a:r>
            <a:endParaRPr lang="ko-KR" altLang="en-US" sz="1200">
              <a:latin typeface="Arial" charset="0"/>
              <a:ea typeface="굴림" charset="0"/>
              <a:cs typeface="+mn-cs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Arial" charset="0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Arial" charset="0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Arial" charset="0"/>
            </a:endParaRPr>
          </a:p>
          <a:p>
            <a:pPr marL="0" indent="0" algn="ctr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Arial" charset="0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12"/>
          </p:nvPr>
        </p:nvSpPr>
        <p:spPr>
          <a:xfrm rot="0">
            <a:off x="8618855" y="4711065"/>
            <a:ext cx="367030" cy="27432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en-US" altLang="ko-KR" sz="800">
                <a:latin typeface="Arial" charset="0"/>
                <a:ea typeface="맑은 고딕" charset="0"/>
                <a:cs typeface="Arial" charset="0"/>
              </a:rPr>
              <a:t>5</a:t>
            </a:fld>
            <a:endParaRPr lang="ko-KR" altLang="en-US" sz="800"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245110" y="69850"/>
            <a:ext cx="495935" cy="52070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defTabSz="914400" latinLnBrk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>
                <a:solidFill>
                  <a:srgbClr val="4C3C2E"/>
                </a:solidFill>
                <a:latin typeface="Arial" charset="0"/>
                <a:ea typeface="굴림" charset="0"/>
                <a:cs typeface="+mn-cs"/>
              </a:rPr>
              <a:t>01</a:t>
            </a:r>
            <a:endParaRPr lang="ko-KR" altLang="en-US" sz="1600">
              <a:solidFill>
                <a:srgbClr val="4C3C2E"/>
              </a:solidFill>
              <a:latin typeface="Arial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 bwMode="auto">
          <a:xfrm rot="0">
            <a:off x="443865" y="911225"/>
            <a:ext cx="3235960" cy="360045"/>
          </a:xfrm>
          <a:prstGeom prst="rect"/>
          <a:noFill/>
          <a:ln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l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 코드 설명</a:t>
            </a:r>
            <a:endParaRPr lang="ko-KR" altLang="en-US" sz="1400" b="1">
              <a:solidFill>
                <a:srgbClr val="00B0F0"/>
              </a:solidFill>
              <a:latin typeface="Arial" charset="0"/>
              <a:ea typeface="굴림" charset="0"/>
              <a:cs typeface="+mn-cs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1664970" y="4265295"/>
            <a:ext cx="1734820" cy="24701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Lorem</a:t>
            </a:r>
            <a:r>
              <a:rPr lang="en-US" altLang="ko-KR" sz="1000">
                <a:solidFill>
                  <a:schemeClr val="bg1"/>
                </a:solidFill>
                <a:latin typeface="Arial" charset="0"/>
                <a:cs typeface="Arial" charset="0"/>
              </a:rPr>
              <a:t> ipsum dolor sit amet.</a:t>
            </a:r>
            <a:endParaRPr lang="ko-KR" altLang="en-US" sz="1000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제목 1"/>
          <p:cNvSpPr txBox="1">
            <a:spLocks/>
          </p:cNvSpPr>
          <p:nvPr>
            <p:ph type="title" idx="4294967295"/>
          </p:nvPr>
        </p:nvSpPr>
        <p:spPr>
          <a:xfrm rot="0">
            <a:off x="908050" y="68580"/>
            <a:ext cx="7633335" cy="5207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615247"/>
                </a:solidFill>
                <a:latin typeface="맑은 고딕" charset="0"/>
                <a:ea typeface="맑은 고딕" charset="0"/>
                <a:cs typeface="+mj-cs"/>
              </a:rPr>
              <a:t>PROJECT</a:t>
            </a:r>
            <a:r>
              <a:rPr lang="en-US" altLang="ko-KR" sz="1800" b="1">
                <a:solidFill>
                  <a:srgbClr val="615247"/>
                </a:solidFill>
                <a:latin typeface="맑은 고딕" charset="0"/>
                <a:ea typeface="맑은 고딕" charset="0"/>
                <a:cs typeface="+mj-cs"/>
              </a:rPr>
              <a:t> SUMMARY</a:t>
            </a:r>
            <a:endParaRPr lang="ko-KR" altLang="en-US" sz="1800" b="1">
              <a:solidFill>
                <a:srgbClr val="615247"/>
              </a:solidFill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10" name="Rect 0"/>
          <p:cNvSpPr>
            <a:spLocks/>
          </p:cNvSpPr>
          <p:nvPr/>
        </p:nvSpPr>
        <p:spPr>
          <a:xfrm rot="0">
            <a:off x="544830" y="1089025"/>
            <a:ext cx="74930" cy="74930"/>
          </a:xfrm>
          <a:prstGeom prst="ellipse"/>
          <a:ln w="28575" cap="flat" cmpd="sng">
            <a:solidFill>
              <a:srgbClr val="00B0F0">
                <a:alpha val="100000"/>
              </a:srgb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b="1">
              <a:ln w="57150" cap="flat" cmpd="sng">
                <a:solidFill>
                  <a:schemeClr val="tx2">
                    <a:satMod val="155000"/>
                    <a:alpha val="100000"/>
                  </a:schemeClr>
                </a:solidFill>
                <a:prstDash val="solid"/>
              </a:ln>
              <a:solidFill>
                <a:schemeClr val="bg2">
                  <a:satMod val="155000"/>
                  <a:tint val="85000"/>
                </a:schemeClr>
              </a:solidFill>
            </a:endParaRPr>
          </a:p>
        </p:txBody>
      </p:sp>
      <p:grpSp>
        <p:nvGrpSpPr>
          <p:cNvPr id="17" name="그룹 62"/>
          <p:cNvGrpSpPr/>
          <p:nvPr/>
        </p:nvGrpSpPr>
        <p:grpSpPr>
          <a:xfrm>
            <a:off x="3625850" y="1410970"/>
            <a:ext cx="4877435" cy="3239770"/>
            <a:chOff x="3625850" y="1410970"/>
            <a:chExt cx="4877435" cy="3239770"/>
          </a:xfrm>
        </p:grpSpPr>
        <p:pic>
          <p:nvPicPr>
            <p:cNvPr id="15" name="Picture 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 rot="0">
              <a:off x="3625850" y="1410970"/>
              <a:ext cx="4878070" cy="3240405"/>
            </a:xfrm>
            <a:prstGeom prst="roundRect">
              <a:avLst>
                <a:gd name="adj" fmla="val 1869"/>
              </a:avLst>
            </a:prstGeom>
            <a:solidFill>
              <a:srgbClr val="FFFFFF">
                <a:shade val="85000"/>
              </a:srgbClr>
            </a:solidFill>
            <a:ln w="0">
              <a:noFill/>
              <a:prstDash/>
            </a:ln>
          </p:spPr>
        </p:pic>
        <p:sp>
          <p:nvSpPr>
            <p:cNvPr id="16" name="텍스트 상자 61"/>
            <p:cNvSpPr txBox="1">
              <a:spLocks/>
            </p:cNvSpPr>
            <p:nvPr/>
          </p:nvSpPr>
          <p:spPr>
            <a:xfrm rot="0">
              <a:off x="4651375" y="2769235"/>
              <a:ext cx="3264535" cy="107759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sz="2800" b="1">
                  <a:latin typeface="나눔고딕" charset="0"/>
                  <a:ea typeface="나눔고딕" charset="0"/>
                </a:rPr>
                <a:t>GITHUB</a:t>
              </a:r>
              <a:r>
                <a:rPr sz="2800" b="1">
                  <a:latin typeface="나눔고딕" charset="0"/>
                  <a:ea typeface="나눔고딕" charset="0"/>
                </a:rPr>
                <a:t> Code</a:t>
              </a:r>
              <a:endParaRPr lang="ko-KR" altLang="en-US" sz="2800" b="1">
                <a:latin typeface="나눔고딕" charset="0"/>
                <a:ea typeface="나눔고딕" charset="0"/>
              </a:endParaRPr>
            </a:p>
            <a:p>
              <a:pPr marL="0" indent="0" algn="l" latinLnBrk="0" hangingPunct="1">
                <a:buFontTx/>
                <a:buNone/>
              </a:pPr>
              <a:r>
                <a:rPr sz="1800" b="1">
                  <a:latin typeface="나눔고딕" charset="0"/>
                  <a:ea typeface="나눔고딕" charset="0"/>
                </a:rPr>
                <a:t>Text를 클릭하면</a:t>
              </a:r>
              <a:r>
                <a:rPr sz="1800" b="1">
                  <a:latin typeface="나눔고딕" charset="0"/>
                  <a:ea typeface="나눔고딕" charset="0"/>
                </a:rPr>
                <a:t> 페이지로 </a:t>
              </a:r>
              <a:r>
                <a:rPr sz="1800" b="1">
                  <a:latin typeface="나눔고딕" charset="0"/>
                  <a:ea typeface="나눔고딕" charset="0"/>
                </a:rPr>
                <a:t>이동합니다.</a:t>
              </a:r>
              <a:endParaRPr lang="ko-KR" altLang="en-US" sz="1800" b="1">
                <a:latin typeface="나눔고딕" charset="0"/>
                <a:ea typeface="나눔고딕" charset="0"/>
              </a:endParaRPr>
            </a:p>
            <a:p>
              <a:pPr marL="0" indent="0" algn="l" latinLnBrk="0" hangingPunct="1">
                <a:buFontTx/>
                <a:buNone/>
              </a:pPr>
              <a:endParaRPr lang="ko-KR" altLang="en-US"/>
            </a:p>
          </p:txBody>
        </p:sp>
      </p:grpSp>
      <p:sp>
        <p:nvSpPr>
          <p:cNvPr id="18" name="텍스트 상자 1">
            <a:hlinkClick r:id="rId5"/>
          </p:cNvPr>
          <p:cNvSpPr txBox="1">
            <a:spLocks/>
          </p:cNvSpPr>
          <p:nvPr/>
        </p:nvSpPr>
        <p:spPr>
          <a:xfrm rot="0">
            <a:off x="3841750" y="2282825"/>
            <a:ext cx="445008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 b="1">
                <a:latin typeface="나눔고딕" charset="0"/>
                <a:ea typeface="나눔고딕" charset="0"/>
              </a:rPr>
              <a:t>https://github.com/devduck09/cafe-app</a:t>
            </a:r>
            <a:endParaRPr lang="ko-KR" altLang="en-US" sz="1800" b="1"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모서리가 둥근 직사각형 26"/>
          <p:cNvSpPr/>
          <p:nvPr/>
        </p:nvSpPr>
        <p:spPr>
          <a:xfrm>
            <a:off x="4692650" y="1410335"/>
            <a:ext cx="3735705" cy="3300095"/>
          </a:xfrm>
          <a:prstGeom prst="roundRect">
            <a:avLst>
              <a:gd name="adj" fmla="val 2528"/>
            </a:avLst>
          </a:prstGeom>
          <a:pattFill prst="wdDnDiag">
            <a:fgClr>
              <a:srgbClr val="05BEFF"/>
            </a:fgClr>
            <a:bgClr>
              <a:srgbClr val="00B0EE"/>
            </a:bgClr>
          </a:patt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내용 개체 틀 1"/>
          <p:cNvSpPr txBox="1">
            <a:spLocks/>
          </p:cNvSpPr>
          <p:nvPr/>
        </p:nvSpPr>
        <p:spPr bwMode="auto">
          <a:xfrm rot="0">
            <a:off x="4955540" y="2601595"/>
            <a:ext cx="3111500" cy="50673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ctr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(이메일</a:t>
            </a: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아이디) tccmd52@gmail.com	</a:t>
            </a:r>
            <a:endParaRPr lang="ko-KR" altLang="en-US" sz="1000" b="1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4" name="모서리가 둥근 직사각형 13"/>
          <p:cNvSpPr>
            <a:spLocks/>
          </p:cNvSpPr>
          <p:nvPr/>
        </p:nvSpPr>
        <p:spPr>
          <a:xfrm rot="0">
            <a:off x="733425" y="1410335"/>
            <a:ext cx="3736340" cy="3300730"/>
          </a:xfrm>
          <a:prstGeom prst="roundRect">
            <a:avLst>
              <a:gd name="adj" fmla="val 2528"/>
            </a:avLst>
          </a:prstGeom>
          <a:pattFill prst="wdDnDiag">
            <a:fgClr>
              <a:srgbClr val="05BEFF"/>
            </a:fgClr>
            <a:bgClr>
              <a:srgbClr val="00B0EE"/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908050" y="68580"/>
            <a:ext cx="7632700" cy="52006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ko-KR" sz="1800" b="1" dirty="0" smtClean="0">
                <a:solidFill>
                  <a:srgbClr val="615247"/>
                </a:solidFill>
              </a:rPr>
              <a:t>REQUIREMENT</a:t>
            </a:r>
            <a:endParaRPr lang="ko-KR" altLang="en-US" sz="1800" b="1" dirty="0">
              <a:solidFill>
                <a:srgbClr val="615247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8855" y="4711065"/>
            <a:ext cx="366395" cy="273685"/>
          </a:xfrm>
        </p:spPr>
        <p:txBody>
          <a:bodyPr/>
          <a:lstStyle/>
          <a:p>
            <a:fld id="{3D97A665-E841-48D5-9127-9A27BB47EC91}" type="slidenum">
              <a:rPr lang="en-US" altLang="ko-KR" smtClean="0"/>
              <a:pPr/>
              <a:t>5</a:t>
            </a:fld>
            <a:endParaRPr lang="en-US" altLang="ko-KR" dirty="0"/>
          </a:p>
        </p:txBody>
      </p:sp>
      <p:sp>
        <p:nvSpPr>
          <p:cNvPr id="17" name="내용 개체 틀 1"/>
          <p:cNvSpPr txBox="1">
            <a:spLocks/>
          </p:cNvSpPr>
          <p:nvPr/>
        </p:nvSpPr>
        <p:spPr bwMode="auto">
          <a:xfrm>
            <a:off x="1159510" y="1638300"/>
            <a:ext cx="279336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l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apk,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ipa, url</a:t>
            </a:r>
            <a:endParaRPr lang="ko-KR" altLang="en-US" sz="1200" b="1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9" name="내용 개체 틀 1"/>
          <p:cNvSpPr txBox="1">
            <a:spLocks/>
          </p:cNvSpPr>
          <p:nvPr/>
        </p:nvSpPr>
        <p:spPr bwMode="auto">
          <a:xfrm rot="0">
            <a:off x="1000760" y="2266950"/>
            <a:ext cx="3111500" cy="50673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ctr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https://drive.google.com/file/d/1KvwChARm-3jc3EqokaPUwC-KUAvuvQsP/view?usp=share_link</a:t>
            </a:r>
            <a:endParaRPr lang="ko-KR" altLang="en-US" sz="1000" b="1">
              <a:solidFill>
                <a:srgbClr val="FFFFFF"/>
              </a:solidFill>
              <a:latin typeface="Arial" charset="0"/>
            </a:endParaRPr>
          </a:p>
        </p:txBody>
      </p:sp>
      <p:cxnSp>
        <p:nvCxnSpPr>
          <p:cNvPr id="21" name="직선 연결선 20"/>
          <p:cNvCxnSpPr/>
          <p:nvPr/>
        </p:nvCxnSpPr>
        <p:spPr bwMode="auto">
          <a:xfrm rot="0">
            <a:off x="1145540" y="3074670"/>
            <a:ext cx="2793365" cy="1270"/>
          </a:xfrm>
          <a:prstGeom prst="line"/>
          <a:noFill/>
          <a:ln w="12700" cap="flat" cmpd="sng">
            <a:solidFill>
              <a:schemeClr val="bg1">
                <a:alpha val="100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내용 개체 틀 1"/>
          <p:cNvSpPr txBox="1">
            <a:spLocks/>
          </p:cNvSpPr>
          <p:nvPr/>
        </p:nvSpPr>
        <p:spPr bwMode="auto">
          <a:xfrm rot="0">
            <a:off x="1000760" y="3144520"/>
            <a:ext cx="3111500" cy="63436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ctr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https://drive.google.com/file/d/1oowltPh3uk9huhKZQrZ2hYihPHi4NteH/view?usp=share_link</a:t>
            </a:r>
            <a:endParaRPr lang="ko-KR" altLang="en-US" sz="1000" b="1">
              <a:solidFill>
                <a:srgbClr val="FFFFFF"/>
              </a:solidFill>
              <a:latin typeface="Arial" charset="0"/>
            </a:endParaRPr>
          </a:p>
        </p:txBody>
      </p:sp>
      <p:cxnSp>
        <p:nvCxnSpPr>
          <p:cNvPr id="33" name="직선 연결선 32"/>
          <p:cNvCxnSpPr/>
          <p:nvPr/>
        </p:nvCxnSpPr>
        <p:spPr bwMode="auto">
          <a:xfrm rot="0">
            <a:off x="839470" y="2025014"/>
            <a:ext cx="3432810" cy="1270"/>
          </a:xfrm>
          <a:prstGeom prst="line"/>
          <a:noFill/>
          <a:ln w="19050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내용 개체 틀 1"/>
          <p:cNvSpPr txBox="1">
            <a:spLocks/>
          </p:cNvSpPr>
          <p:nvPr/>
        </p:nvSpPr>
        <p:spPr bwMode="auto">
          <a:xfrm>
            <a:off x="5216525" y="1638300"/>
            <a:ext cx="279336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l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테스트</a:t>
            </a:r>
            <a:r>
              <a:rPr lang="en-US" altLang="ko-KR" sz="12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 로그인 아이디, 비밀번호</a:t>
            </a:r>
            <a:endParaRPr lang="ko-KR" altLang="en-US" sz="1200" b="1">
              <a:solidFill>
                <a:srgbClr val="FFFFFF"/>
              </a:solidFill>
              <a:latin typeface="Arial" charset="0"/>
            </a:endParaRPr>
          </a:p>
        </p:txBody>
      </p:sp>
      <p:cxnSp>
        <p:nvCxnSpPr>
          <p:cNvPr id="39" name="직선 연결선 38"/>
          <p:cNvCxnSpPr/>
          <p:nvPr/>
        </p:nvCxnSpPr>
        <p:spPr bwMode="auto">
          <a:xfrm rot="0">
            <a:off x="5207000" y="3371850"/>
            <a:ext cx="2793365" cy="635"/>
          </a:xfrm>
          <a:prstGeom prst="line"/>
          <a:noFill/>
          <a:ln w="12700" cap="flat" cmpd="sng">
            <a:solidFill>
              <a:schemeClr val="bg1">
                <a:alpha val="100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내용 개체 틀 1"/>
          <p:cNvSpPr txBox="1">
            <a:spLocks/>
          </p:cNvSpPr>
          <p:nvPr/>
        </p:nvSpPr>
        <p:spPr bwMode="auto">
          <a:xfrm rot="0">
            <a:off x="5057775" y="3771265"/>
            <a:ext cx="3111500" cy="63436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ctr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123456</a:t>
            </a:r>
            <a:endParaRPr lang="ko-KR" altLang="en-US" sz="1000" b="1">
              <a:solidFill>
                <a:srgbClr val="FFFFFF"/>
              </a:solidFill>
              <a:latin typeface="Arial" charset="0"/>
            </a:endParaRPr>
          </a:p>
        </p:txBody>
      </p:sp>
      <p:cxnSp>
        <p:nvCxnSpPr>
          <p:cNvPr id="43" name="직선 연결선 42"/>
          <p:cNvCxnSpPr/>
          <p:nvPr/>
        </p:nvCxnSpPr>
        <p:spPr bwMode="auto">
          <a:xfrm>
            <a:off x="4897120" y="2025015"/>
            <a:ext cx="3432175" cy="0"/>
          </a:xfrm>
          <a:prstGeom prst="line">
            <a:avLst/>
          </a:prstGeom>
          <a:noFill/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제목 3"/>
          <p:cNvSpPr txBox="1">
            <a:spLocks/>
          </p:cNvSpPr>
          <p:nvPr/>
        </p:nvSpPr>
        <p:spPr>
          <a:xfrm>
            <a:off x="245110" y="69850"/>
            <a:ext cx="495300" cy="520065"/>
          </a:xfrm>
          <a:prstGeom prst="rect">
            <a:avLst/>
          </a:prstGeom>
        </p:spPr>
        <p:txBody>
          <a:bodyPr wrap="square" lIns="91440" tIns="45720" rIns="91440" bIns="45720" anchor="ctr"/>
          <a:lstStyle/>
          <a:p>
            <a:pPr marL="0" indent="0" algn="l" defTabSz="91440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dirty="0" smtClean="0">
                <a:solidFill>
                  <a:srgbClr val="4C3C2E"/>
                </a:solidFill>
                <a:latin typeface="Arial" charset="0"/>
              </a:rPr>
              <a:t>02</a:t>
            </a:r>
            <a:endParaRPr lang="ko-KR" altLang="en-US" sz="1600" dirty="0" smtClean="0">
              <a:latin typeface="Arial" charset="0"/>
            </a:endParaRPr>
          </a:p>
        </p:txBody>
      </p:sp>
      <p:sp>
        <p:nvSpPr>
          <p:cNvPr id="45" name="내용 개체 틀 1"/>
          <p:cNvSpPr txBox="1">
            <a:spLocks/>
          </p:cNvSpPr>
          <p:nvPr/>
        </p:nvSpPr>
        <p:spPr bwMode="auto">
          <a:xfrm>
            <a:off x="457835" y="892175"/>
            <a:ext cx="3235960" cy="360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l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 </a:t>
            </a:r>
            <a:r>
              <a:rPr lang="en-US" altLang="ko-KR" sz="1400" b="1">
                <a:solidFill>
                  <a:srgbClr val="00B0F0"/>
                </a:solidFill>
                <a:latin typeface="Arial" charset="0"/>
                <a:ea typeface="굴림" charset="0"/>
                <a:cs typeface="+mn-cs"/>
              </a:rPr>
              <a:t>apk, ipa, url</a:t>
            </a:r>
            <a:endParaRPr lang="ko-KR" altLang="en-US" sz="1400" b="1">
              <a:solidFill>
                <a:srgbClr val="00B0F0"/>
              </a:solidFill>
              <a:latin typeface="Arial" charset="0"/>
              <a:ea typeface="굴림" charset="0"/>
              <a:cs typeface="+mn-cs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544830" y="1089025"/>
            <a:ext cx="74295" cy="74295"/>
          </a:xfrm>
          <a:prstGeom prst="ellipse">
            <a:avLst/>
          </a:prstGeom>
          <a:ln w="28575" cmpd="sng">
            <a:solidFill>
              <a:srgbClr val="00B0F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5715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46" name="도형 6"/>
          <p:cNvCxnSpPr/>
          <p:nvPr/>
        </p:nvCxnSpPr>
        <p:spPr bwMode="auto">
          <a:xfrm rot="0">
            <a:off x="1179195" y="3995420"/>
            <a:ext cx="2793365" cy="1270"/>
          </a:xfrm>
          <a:prstGeom prst="line"/>
          <a:noFill/>
          <a:ln w="12700" cap="flat" cmpd="sng">
            <a:solidFill>
              <a:schemeClr val="bg1">
                <a:alpha val="100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텍스트 상자 7"/>
          <p:cNvSpPr txBox="1">
            <a:spLocks/>
          </p:cNvSpPr>
          <p:nvPr/>
        </p:nvSpPr>
        <p:spPr bwMode="auto">
          <a:xfrm rot="0">
            <a:off x="1034415" y="4065270"/>
            <a:ext cx="3111500" cy="63436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623570" indent="-514350" algn="ctr" defTabSz="914400" latinLnBrk="0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00" b="1">
                <a:solidFill>
                  <a:srgbClr val="FFFFFF"/>
                </a:solidFill>
                <a:latin typeface="Arial" charset="0"/>
                <a:ea typeface="굴림" charset="0"/>
                <a:cs typeface="+mn-cs"/>
              </a:rPr>
              <a:t>https://cudi-allrounder.web.app</a:t>
            </a:r>
            <a:endParaRPr lang="ko-KR" altLang="en-US" sz="1000" b="1">
              <a:solidFill>
                <a:srgbClr val="FFFF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123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타원 8"/>
          <p:cNvSpPr>
            <a:spLocks noChangeArrowheads="1"/>
          </p:cNvSpPr>
          <p:nvPr/>
        </p:nvSpPr>
        <p:spPr bwMode="auto">
          <a:xfrm>
            <a:off x="712470" y="481965"/>
            <a:ext cx="2713990" cy="271399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ko-KR" altLang="en-US" b="1" baseline="-25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Text Box 20"/>
          <p:cNvSpPr txBox="1">
            <a:spLocks noChangeArrowheads="1"/>
          </p:cNvSpPr>
          <p:nvPr/>
        </p:nvSpPr>
        <p:spPr bwMode="auto">
          <a:xfrm>
            <a:off x="1166495" y="1608455"/>
            <a:ext cx="180721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latinLnBrk="1" hangingPunct="1">
              <a:defRPr/>
            </a:pPr>
            <a:r>
              <a:rPr lang="en-US" altLang="en-US" sz="2400" b="1" dirty="0" smtClean="0">
                <a:solidFill>
                  <a:srgbClr val="A1968B"/>
                </a:solidFill>
                <a:latin typeface="Arial" pitchFamily="34" charset="0"/>
                <a:ea typeface="+mn-ea"/>
                <a:cs typeface="Arial" pitchFamily="34" charset="0"/>
              </a:rPr>
              <a:t>Thank you.</a:t>
            </a:r>
            <a:endParaRPr lang="en-US" altLang="en-US" sz="2400" b="1" dirty="0">
              <a:solidFill>
                <a:srgbClr val="A1968B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7" name="도형 45"/>
          <p:cNvCxnSpPr/>
          <p:nvPr/>
        </p:nvCxnSpPr>
        <p:spPr bwMode="auto">
          <a:xfrm rot="0">
            <a:off x="6109335" y="4690745"/>
            <a:ext cx="2426335" cy="635"/>
          </a:xfrm>
          <a:prstGeom prst="line"/>
          <a:noFill/>
          <a:ln w="19050" cap="flat" cmpd="sng">
            <a:solidFill>
              <a:srgbClr val="9A897E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도형 46"/>
          <p:cNvCxnSpPr/>
          <p:nvPr/>
        </p:nvCxnSpPr>
        <p:spPr bwMode="auto">
          <a:xfrm rot="0">
            <a:off x="6109335" y="3665220"/>
            <a:ext cx="2426335" cy="635"/>
          </a:xfrm>
          <a:prstGeom prst="line"/>
          <a:noFill/>
          <a:ln w="19050" cap="flat" cmpd="sng">
            <a:solidFill>
              <a:srgbClr val="9A897E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텍스트 상자 47"/>
          <p:cNvSpPr txBox="1">
            <a:spLocks/>
          </p:cNvSpPr>
          <p:nvPr/>
        </p:nvSpPr>
        <p:spPr bwMode="auto">
          <a:xfrm rot="0">
            <a:off x="6134735" y="3677285"/>
            <a:ext cx="902335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1pPr>
            <a:lvl2pPr marL="742950" indent="-285750" latinLnBrk="0" lvl="1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2pPr>
            <a:lvl3pPr marL="1143000" indent="-228600" latinLnBrk="0" lvl="2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3pPr>
            <a:lvl4pPr marL="1600200" indent="-228600" latinLnBrk="0" lvl="3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4pPr>
            <a:lvl5pPr marL="2057400" indent="-228600" latinLnBrk="0" lvl="4"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 sz="1500">
                <a:solidFill>
                  <a:schemeClr val="tx1"/>
                </a:solidFill>
                <a:latin typeface="굴림" charset="0"/>
                <a:ea typeface="굴림" charset="0"/>
              </a:defRPr>
            </a:lvl9pPr>
          </a:lstStyle>
          <a:p>
            <a:pPr marL="0" indent="0" eaLnBrk="1" latinLnBrk="1" hangingPunct="1">
              <a:buFontTx/>
              <a:buNone/>
            </a:pP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Heewon</a:t>
            </a: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413327"/>
                </a:solidFill>
                <a:latin typeface="Arial" charset="0"/>
                <a:ea typeface="나눔고딕" charset="0"/>
                <a:cs typeface="Arial" charset="0"/>
              </a:rPr>
              <a:t>Jeong</a:t>
            </a:r>
            <a:endParaRPr lang="ko-KR" altLang="en-US" sz="800" b="1">
              <a:solidFill>
                <a:srgbClr val="413327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0" name="텍스트 상자 48"/>
          <p:cNvSpPr txBox="1">
            <a:spLocks/>
          </p:cNvSpPr>
          <p:nvPr/>
        </p:nvSpPr>
        <p:spPr bwMode="auto">
          <a:xfrm rot="0">
            <a:off x="6134735" y="3879215"/>
            <a:ext cx="1687830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Flutter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App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Development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Team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1" name="텍스트 상자 49"/>
          <p:cNvSpPr txBox="1">
            <a:spLocks/>
          </p:cNvSpPr>
          <p:nvPr/>
        </p:nvSpPr>
        <p:spPr bwMode="auto">
          <a:xfrm rot="0">
            <a:off x="6134735" y="4076065"/>
            <a:ext cx="576580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Email</a:t>
            </a: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    </a:t>
            </a:r>
            <a:endParaRPr lang="ko-KR" altLang="en-US" sz="800" b="1">
              <a:solidFill>
                <a:srgbClr val="5B4837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2" name="텍스트 상자 50"/>
          <p:cNvSpPr txBox="1">
            <a:spLocks/>
          </p:cNvSpPr>
          <p:nvPr/>
        </p:nvSpPr>
        <p:spPr bwMode="auto">
          <a:xfrm rot="0">
            <a:off x="6134735" y="4278630"/>
            <a:ext cx="539750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Mobile</a:t>
            </a: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endParaRPr lang="ko-KR" altLang="en-US" sz="800" b="1">
              <a:solidFill>
                <a:srgbClr val="5B4837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3" name="텍스트 상자 51"/>
          <p:cNvSpPr txBox="1">
            <a:spLocks/>
          </p:cNvSpPr>
          <p:nvPr/>
        </p:nvSpPr>
        <p:spPr bwMode="auto">
          <a:xfrm rot="0">
            <a:off x="6134735" y="4481195"/>
            <a:ext cx="506095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Office</a:t>
            </a:r>
            <a:r>
              <a:rPr lang="en-US" altLang="en-US" sz="800" b="1">
                <a:solidFill>
                  <a:srgbClr val="5B4837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endParaRPr lang="ko-KR" altLang="en-US" sz="800" b="1">
              <a:solidFill>
                <a:srgbClr val="5B4837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4" name="텍스트 상자 52"/>
          <p:cNvSpPr txBox="1">
            <a:spLocks/>
          </p:cNvSpPr>
          <p:nvPr/>
        </p:nvSpPr>
        <p:spPr bwMode="auto">
          <a:xfrm rot="0">
            <a:off x="6593840" y="4080510"/>
            <a:ext cx="1198245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tccmd52@gmail.com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sp>
        <p:nvSpPr>
          <p:cNvPr id="75" name="텍스트 상자 53"/>
          <p:cNvSpPr txBox="1">
            <a:spLocks/>
          </p:cNvSpPr>
          <p:nvPr/>
        </p:nvSpPr>
        <p:spPr bwMode="auto">
          <a:xfrm rot="0">
            <a:off x="6593840" y="4277360"/>
            <a:ext cx="862330" cy="21526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eaLnBrk="1" latinLnBrk="1" hangingPunct="1">
              <a:buFontTx/>
              <a:buNone/>
              <a:defRPr/>
            </a:pP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010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5480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 </a:t>
            </a:r>
            <a:r>
              <a:rPr lang="en-US" altLang="en-US" sz="800" b="1">
                <a:solidFill>
                  <a:srgbClr val="8F7C71"/>
                </a:solidFill>
                <a:latin typeface="Arial" charset="0"/>
                <a:ea typeface="나눔고딕" charset="0"/>
                <a:cs typeface="Arial" charset="0"/>
              </a:rPr>
              <a:t>4215</a:t>
            </a:r>
            <a:endParaRPr lang="ko-KR" altLang="en-US" sz="800" b="1">
              <a:solidFill>
                <a:srgbClr val="8F7C71"/>
              </a:solidFill>
              <a:latin typeface="Arial" charset="0"/>
              <a:ea typeface="나눔고딕" charset="0"/>
              <a:cs typeface="Arial" charset="0"/>
            </a:endParaRPr>
          </a:p>
        </p:txBody>
      </p:sp>
      <p:cxnSp>
        <p:nvCxnSpPr>
          <p:cNvPr id="77" name="도형 55"/>
          <p:cNvCxnSpPr/>
          <p:nvPr/>
        </p:nvCxnSpPr>
        <p:spPr>
          <a:xfrm rot="0">
            <a:off x="6110605" y="3882390"/>
            <a:ext cx="2425065" cy="635"/>
          </a:xfrm>
          <a:prstGeom prst="line"/>
          <a:ln w="9525" cap="flat" cmpd="sng">
            <a:solidFill>
              <a:srgbClr val="9A897E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도형 56"/>
          <p:cNvCxnSpPr/>
          <p:nvPr/>
        </p:nvCxnSpPr>
        <p:spPr>
          <a:xfrm rot="0">
            <a:off x="6110605" y="4082415"/>
            <a:ext cx="2425065" cy="635"/>
          </a:xfrm>
          <a:prstGeom prst="line"/>
          <a:ln w="9525" cap="flat" cmpd="sng">
            <a:solidFill>
              <a:srgbClr val="9A897E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도형 57"/>
          <p:cNvCxnSpPr/>
          <p:nvPr/>
        </p:nvCxnSpPr>
        <p:spPr>
          <a:xfrm rot="0">
            <a:off x="6110605" y="4283075"/>
            <a:ext cx="2425065" cy="635"/>
          </a:xfrm>
          <a:prstGeom prst="line"/>
          <a:ln w="9525" cap="flat" cmpd="sng">
            <a:solidFill>
              <a:srgbClr val="9A897E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도형 58"/>
          <p:cNvCxnSpPr/>
          <p:nvPr/>
        </p:nvCxnSpPr>
        <p:spPr>
          <a:xfrm rot="0">
            <a:off x="6110605" y="4483100"/>
            <a:ext cx="2425065" cy="635"/>
          </a:xfrm>
          <a:prstGeom prst="line"/>
          <a:ln w="9525" cap="flat" cmpd="sng">
            <a:solidFill>
              <a:srgbClr val="9A897E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201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7</Pages>
  <Paragraphs>65</Paragraphs>
  <Words>194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Heewon Jeong</cp:lastModifiedBy>
  <dc:title>제목</dc:title>
  <dcterms:modified xsi:type="dcterms:W3CDTF">2014-10-24T05:43:38Z</dcterms:modified>
</cp:coreProperties>
</file>

<file path=docProps/infrawarePen.xml><?xml version="1.0" encoding="utf-8"?>
<InfrawarePenDraw xmlns="http://www.infraware.co.kr/2012/penmode"/>
</file>

<file path=docProps/thumbnail.jpeg>
</file>